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c8fc5b33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c8fc5b33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ec45cf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5ec45cf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5ec45cf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5ec45cf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ec45cf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ec45cf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ec45cf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5ec45cf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5ec45cf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5ec45cf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c73a07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c73a07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c73a078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c73a078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c73a078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c73a078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c73a078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c73a078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ea6b99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ea6b9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73a07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73a07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c73a078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c73a078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03adb4a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03adb4a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3adb4a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03adb4a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03adb4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03adb4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03adb4a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03adb4a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03adb4a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03adb4a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03adb4a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03adb4a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03adb4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03adb4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03adb4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03adb4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5ea6b99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5ea6b9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03adb4a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03adb4a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03adb4a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03adb4a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03adb4a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03adb4a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5ec45cf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5ec45cf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5ea6b99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5ea6b99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5ea6b99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5ea6b99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5ea6b99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5ea6b99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ec45cf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ec45cf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5ec45cf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5ec45cf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5ec45cf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5ec45cf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ec45cf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5ec45cf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Automobile Theft Crime Analysis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07 Project Report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98000" y="3800925"/>
            <a:ext cx="58284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Princely Jonas Lopes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Thinh Huynh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Zahira Ghazali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Saloni Sandip Ingle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0" y="2286200"/>
            <a:ext cx="1469875" cy="1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75" y="493625"/>
            <a:ext cx="7245000" cy="4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Crimes Comparison (2021-2023)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424725" y="912625"/>
            <a:ext cx="2163900" cy="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2078875"/>
            <a:ext cx="3906525" cy="30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425" y="2078850"/>
            <a:ext cx="3906535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85024"/>
            <a:ext cx="4799980" cy="38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5" y="885025"/>
            <a:ext cx="4799975" cy="381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809613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Observation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 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slowly rise during weekday and peak on Friday, come back down on weekend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Peak auto theft crime rate around nightly hour and midnight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auto theft crime rate during holiday months and end of the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significant spike in auto theft crime rate throughout each day of the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Highest auto theft crime rate in district 7 (Downtown Oakland)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spike in 2023 probably because lockdown from COVID 19 got lifted.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150" y="499300"/>
            <a:ext cx="26098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Data Analysis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00" y="2142575"/>
            <a:ext cx="65101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50" y="1646150"/>
            <a:ext cx="7077000" cy="2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318650"/>
            <a:ext cx="7958225" cy="3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50" y="1370175"/>
            <a:ext cx="5962750" cy="3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650" y="61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Heatmap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50" y="1425075"/>
            <a:ext cx="4301650" cy="32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75" y="1425063"/>
            <a:ext cx="3929250" cy="33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Predictive policing, an emerging approach in law enforcement, utilizes data analysis and machine learning algorithms to forecast criminal activity.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the period of time between the occurrence of a crime and law enforcement being on site to deal with the crime.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focusing on creating data analytics to implement predictive policing for automobile related crime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13" y="3600450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733025"/>
            <a:ext cx="4694275" cy="42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Observation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Constant auto crime rates by Day of the Week and Month unlike </a:t>
            </a:r>
            <a:r>
              <a:rPr lang="en"/>
              <a:t>the pattern in Oakland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</a:t>
            </a:r>
            <a:r>
              <a:rPr lang="en"/>
              <a:t> Oakland’s pattern, Los Angeles auto crime rate is very high at 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77th Street has the highest auto theft crime rate among all the area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875" y="3254800"/>
            <a:ext cx="2546125" cy="2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7650" y="131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1359650" y="1896425"/>
            <a:ext cx="19197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Features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50" y="2262450"/>
            <a:ext cx="2848069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158663"/>
            <a:ext cx="333160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276975" y="1645300"/>
            <a:ext cx="34200" cy="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548875" y="1766863"/>
            <a:ext cx="1490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729450" y="2078875"/>
            <a:ext cx="810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Day/ Month/ Year/Hour/DayOfWeek/: generated from the DateTime feature from the original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75" y="2571738"/>
            <a:ext cx="55435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 and Y Coordinate: generate from the Location feature from the original dataset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63" y="2571750"/>
            <a:ext cx="56292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729450" y="2078875"/>
            <a:ext cx="818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Districts feature:  generated based on the (X,Y) geometry coordinate,  using GeoPandas and Oakland GeoJson (available online)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0" y="2716500"/>
            <a:ext cx="5981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75" y="3530350"/>
            <a:ext cx="58864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00" y="4478400"/>
            <a:ext cx="60674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(cont)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Safe Feature: generate based on  the occurrence of crime using the frequency of Month, Day, Hour and Districts (screenshot next slide)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96587"/>
            <a:ext cx="9144000" cy="36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Selection</a:t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729450" y="2078875"/>
            <a:ext cx="76887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8 models were chosen to predict our Oakland dataset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Gaussian Naive Bayesian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Multi-Layer Perceptron Classifier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Random Forest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Support Vector Classification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AdaBoost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" sz="5597">
                <a:latin typeface="Arial"/>
                <a:ea typeface="Arial"/>
                <a:cs typeface="Arial"/>
                <a:sym typeface="Arial"/>
              </a:rPr>
              <a:t> Gradient Descent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Hyperparameter </a:t>
            </a:r>
            <a:r>
              <a:rPr lang="en"/>
              <a:t>Fine Tuning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 8 models: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 models were running on default parameter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Gaussian and Random Forest was running on fine-tuning parameter using GridSearchCV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Unfortunately, fine-tuning the hyperparameters takes some time and computer 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74325" y="208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2 datasets from Oakland and Los Angeles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necessary data cleaning and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Extracting important analysis from the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Visualization of the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Models Selection and Models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the Prediction Result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6" y="3262401"/>
            <a:ext cx="2826775" cy="1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Fine-Tuning</a:t>
            </a:r>
            <a:endParaRPr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6511650" y="679100"/>
            <a:ext cx="2115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75" y="1963775"/>
            <a:ext cx="6753824" cy="30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1879075" y="867325"/>
            <a:ext cx="473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Fine-tuning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8516"/>
            <a:ext cx="9143999" cy="358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</a:t>
            </a:r>
            <a:endParaRPr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98" y="1971625"/>
            <a:ext cx="2907225" cy="29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76" y="1909288"/>
            <a:ext cx="4249999" cy="2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Contribution</a:t>
            </a:r>
            <a:endParaRPr/>
          </a:p>
        </p:txBody>
      </p:sp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insights</a:t>
            </a:r>
            <a:r>
              <a:rPr lang="en"/>
              <a:t> about auto theft crime activities </a:t>
            </a:r>
            <a:r>
              <a:rPr lang="en"/>
              <a:t>for both Oakland/ Los Angeles communities and law </a:t>
            </a:r>
            <a:r>
              <a:rPr lang="en"/>
              <a:t>enforcement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Law enforcement can allocate resources and officers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Communities can avoid these hot spots for auto theft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325" y="3364225"/>
            <a:ext cx="3703675" cy="1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dentify trends in automobile crime for potential use in predictive policing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assumptions regarding location, hourly, daily, and monthly trends were largely consistent across both datasets.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expansion into creating a predictive policing model which can be prove invaluable for law enforcement, aiding in crime prevention and ultimately benefiting potential victims of crime.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Models were able to </a:t>
            </a:r>
            <a:r>
              <a:rPr lang="en"/>
              <a:t>provide</a:t>
            </a:r>
            <a:r>
              <a:rPr lang="en"/>
              <a:t> good accuracy for the Oakland Dataset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925" y="3578125"/>
            <a:ext cx="2348075" cy="15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23655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Oakland Dataset Info                                                                            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300500" y="2078875"/>
            <a:ext cx="37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Los Angeles Dataset Info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75" y="2463775"/>
            <a:ext cx="2950664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50" y="2409325"/>
            <a:ext cx="1854098" cy="27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Data Analysis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682475" y="1764150"/>
            <a:ext cx="21714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Crimes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25" y="2073525"/>
            <a:ext cx="408705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41988" y="2624338"/>
            <a:ext cx="28725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876300" y="2671288"/>
            <a:ext cx="261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1526070"/>
            <a:ext cx="4488449" cy="32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25" y="1585675"/>
            <a:ext cx="4138650" cy="3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8639"/>
            <a:ext cx="4606051" cy="33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173" y="1337488"/>
            <a:ext cx="4492825" cy="3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24800" y="67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989075" y="105200"/>
            <a:ext cx="4488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500"/>
            <a:ext cx="4659750" cy="35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75" y="1418875"/>
            <a:ext cx="4366825" cy="32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Districts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3400826" cy="2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625" y="1998887"/>
            <a:ext cx="2604375" cy="2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600" y="2022825"/>
            <a:ext cx="2696200" cy="26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